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F6F"/>
    <a:srgbClr val="2EDA42"/>
    <a:srgbClr val="FE4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567" autoAdjust="0"/>
  </p:normalViewPr>
  <p:slideViewPr>
    <p:cSldViewPr>
      <p:cViewPr varScale="1">
        <p:scale>
          <a:sx n="82" d="100"/>
          <a:sy n="82" d="100"/>
        </p:scale>
        <p:origin x="-18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07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9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1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47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23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64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80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855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86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38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0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08640-A358-4BAE-AEB0-71FF364ED90F}" type="datetimeFigureOut">
              <a:rPr lang="en-US" smtClean="0"/>
              <a:t>12/3/11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3148B-180A-458C-A38F-3D799B1E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2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VDmUdZwwq2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8077200" cy="15239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Special Education in School Systems Today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5486400"/>
            <a:ext cx="5791200" cy="1143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Stephanie Raphael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Colleen Reynolds</a:t>
            </a:r>
          </a:p>
          <a:p>
            <a:r>
              <a:rPr lang="en-US" dirty="0" err="1" smtClean="0">
                <a:solidFill>
                  <a:srgbClr val="660066"/>
                </a:solidFill>
              </a:rPr>
              <a:t>Alexa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 err="1" smtClean="0">
                <a:solidFill>
                  <a:srgbClr val="660066"/>
                </a:solidFill>
              </a:rPr>
              <a:t>Faiella</a:t>
            </a:r>
            <a:endParaRPr lang="en-US" dirty="0" smtClean="0">
              <a:solidFill>
                <a:srgbClr val="660066"/>
              </a:solidFill>
            </a:endParaRPr>
          </a:p>
          <a:p>
            <a:r>
              <a:rPr lang="en-US" dirty="0" smtClean="0">
                <a:solidFill>
                  <a:srgbClr val="660066"/>
                </a:solidFill>
              </a:rPr>
              <a:t>Amanda Pac</a:t>
            </a:r>
            <a:endParaRPr lang="en-US" dirty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905000"/>
            <a:ext cx="2209800" cy="327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77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305800" cy="55927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VDmUdZwwq2I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480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514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History of Special Education</a:t>
            </a:r>
          </a:p>
          <a:p>
            <a:r>
              <a:rPr lang="en-US" sz="2800" dirty="0" smtClean="0"/>
              <a:t>Disabled Students in Regular Classrooms</a:t>
            </a:r>
          </a:p>
          <a:p>
            <a:r>
              <a:rPr lang="en-US" sz="2800" dirty="0" smtClean="0"/>
              <a:t>Teachers Aids</a:t>
            </a:r>
          </a:p>
          <a:p>
            <a:r>
              <a:rPr lang="en-US" sz="2800" dirty="0" smtClean="0"/>
              <a:t>Funding of Special Education</a:t>
            </a:r>
          </a:p>
          <a:p>
            <a:r>
              <a:rPr lang="en-US" sz="2800" dirty="0" smtClean="0"/>
              <a:t>How regular education students treat special education students</a:t>
            </a:r>
          </a:p>
          <a:p>
            <a:pPr marL="0" indent="0">
              <a:buNone/>
            </a:pPr>
            <a:endParaRPr lang="en-US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447800"/>
            <a:ext cx="5538952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4362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How do schools get funding for teachers aids and other materials for special education students?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How do disabled students effect the learning of non-disabled students in the classroom?</a:t>
            </a:r>
          </a:p>
          <a:p>
            <a:r>
              <a:rPr lang="en-US" dirty="0" smtClean="0">
                <a:solidFill>
                  <a:srgbClr val="FE43D8"/>
                </a:solidFill>
              </a:rPr>
              <a:t>How are special education students treated by regular education students and how does it effect them</a:t>
            </a:r>
            <a:r>
              <a:rPr lang="en-US" dirty="0" smtClean="0">
                <a:solidFill>
                  <a:srgbClr val="FE43D8"/>
                </a:solidFill>
              </a:rPr>
              <a:t>?</a:t>
            </a:r>
            <a:r>
              <a:rPr lang="en-US" dirty="0">
                <a:solidFill>
                  <a:srgbClr val="2EDA42"/>
                </a:solidFill>
              </a:rPr>
              <a:t> </a:t>
            </a:r>
            <a:endParaRPr lang="en-US" dirty="0" smtClean="0">
              <a:solidFill>
                <a:srgbClr val="2EDA42"/>
              </a:solidFill>
            </a:endParaRPr>
          </a:p>
          <a:p>
            <a:r>
              <a:rPr lang="en-US" dirty="0" smtClean="0">
                <a:solidFill>
                  <a:srgbClr val="2EDA42"/>
                </a:solidFill>
              </a:rPr>
              <a:t>What </a:t>
            </a:r>
            <a:r>
              <a:rPr lang="en-US" dirty="0">
                <a:solidFill>
                  <a:srgbClr val="2EDA42"/>
                </a:solidFill>
              </a:rPr>
              <a:t>is the history of special education students in school systems?</a:t>
            </a:r>
          </a:p>
          <a:p>
            <a:endParaRPr lang="en-US" dirty="0" smtClean="0">
              <a:solidFill>
                <a:srgbClr val="FE43D8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826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What is Special Education?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495800"/>
          </a:xfrm>
          <a:ln>
            <a:solidFill>
              <a:srgbClr val="2EDA42"/>
            </a:solidFill>
          </a:ln>
          <a:effectLst>
            <a:glow rad="292100">
              <a:srgbClr val="FFFF00">
                <a:alpha val="40000"/>
              </a:srgbClr>
            </a:glow>
          </a:effectLst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education of physically or mentally handicapped children whose needs cannot be met in an ordinary classroom</a:t>
            </a:r>
          </a:p>
          <a:p>
            <a:r>
              <a:rPr lang="en-US" dirty="0" smtClean="0"/>
              <a:t>governed by federal law in most educational jurisdictions under Individuals with Disabilities Education Act (IDEA)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2362200"/>
            <a:ext cx="4490323" cy="33318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48295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003"/>
            <a:ext cx="8229600" cy="1524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</a:t>
            </a:r>
            <a:r>
              <a:rPr lang="en-US" dirty="0" smtClean="0"/>
              <a:t>, Parent, Teacher Perspectives on Special </a:t>
            </a:r>
            <a:r>
              <a:rPr lang="en-US" dirty="0" smtClean="0"/>
              <a:t>Education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Students</a:t>
            </a:r>
            <a:r>
              <a:rPr lang="en-US" dirty="0" smtClean="0"/>
              <a:t>: feel they are being deprived of full education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Parents</a:t>
            </a:r>
            <a:r>
              <a:rPr lang="en-US" dirty="0" smtClean="0"/>
              <a:t>: feel their children need to be treated equally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Teachers</a:t>
            </a:r>
            <a:r>
              <a:rPr lang="en-US" dirty="0" smtClean="0"/>
              <a:t>: </a:t>
            </a:r>
            <a:r>
              <a:rPr lang="en-US" dirty="0" smtClean="0"/>
              <a:t>can not make lesson plans to fullest potential due to levels of learning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586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How Regular Education Students feel  in a Special Education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3124200"/>
          </a:xfrm>
          <a:solidFill>
            <a:srgbClr val="F6FF6F"/>
          </a:solidFill>
          <a:effectLst>
            <a:glow rad="342900">
              <a:srgbClr val="FE43D8">
                <a:alpha val="42000"/>
              </a:srgbClr>
            </a:glow>
            <a:softEdge rad="38100"/>
          </a:effectLst>
        </p:spPr>
        <p:txBody>
          <a:bodyPr/>
          <a:lstStyle/>
          <a:p>
            <a:r>
              <a:rPr lang="en-US" dirty="0" smtClean="0"/>
              <a:t>Do not take it seriously</a:t>
            </a:r>
          </a:p>
          <a:p>
            <a:r>
              <a:rPr lang="en-US" dirty="0" smtClean="0"/>
              <a:t>Do not try as hard</a:t>
            </a:r>
          </a:p>
          <a:p>
            <a:r>
              <a:rPr lang="en-US" dirty="0" smtClean="0"/>
              <a:t>Feel they are not getting enough attention</a:t>
            </a:r>
          </a:p>
          <a:p>
            <a:r>
              <a:rPr lang="en-US" dirty="0" smtClean="0"/>
              <a:t>Take notice to special education students</a:t>
            </a:r>
          </a:p>
          <a:p>
            <a:pPr lvl="1"/>
            <a:r>
              <a:rPr lang="en-US" dirty="0" smtClean="0"/>
              <a:t>Positive or negative?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5281723"/>
            <a:ext cx="2627128" cy="157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356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33400"/>
            <a:ext cx="3951111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1207" y="304800"/>
            <a:ext cx="4742793" cy="32567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352800"/>
            <a:ext cx="3505200" cy="28111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3657600"/>
            <a:ext cx="4114800" cy="293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077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224</Words>
  <Application>Microsoft Macintosh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Special Education in School Systems Today</vt:lpstr>
      <vt:lpstr>PowerPoint Presentation</vt:lpstr>
      <vt:lpstr>Presentation Outline</vt:lpstr>
      <vt:lpstr>Research Questions</vt:lpstr>
      <vt:lpstr>What is Special Education?</vt:lpstr>
      <vt:lpstr> Student, Parent, Teacher Perspectives on Special Education </vt:lpstr>
      <vt:lpstr>How Regular Education Students feel  in a Special Education classroom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Education in School Systems Today</dc:title>
  <dc:creator>Stephanie</dc:creator>
  <cp:lastModifiedBy>Alexa Faiella</cp:lastModifiedBy>
  <cp:revision>6</cp:revision>
  <dcterms:created xsi:type="dcterms:W3CDTF">2011-12-03T20:17:40Z</dcterms:created>
  <dcterms:modified xsi:type="dcterms:W3CDTF">2011-12-03T21:13:38Z</dcterms:modified>
</cp:coreProperties>
</file>